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5"/>
  </p:handoutMasterIdLst>
  <p:sldIdLst>
    <p:sldId id="307" r:id="rId2"/>
    <p:sldId id="308" r:id="rId3"/>
    <p:sldId id="311" r:id="rId4"/>
    <p:sldId id="312" r:id="rId5"/>
    <p:sldId id="300" r:id="rId6"/>
    <p:sldId id="325" r:id="rId7"/>
    <p:sldId id="316" r:id="rId8"/>
    <p:sldId id="265" r:id="rId9"/>
    <p:sldId id="273" r:id="rId10"/>
    <p:sldId id="319" r:id="rId11"/>
    <p:sldId id="275" r:id="rId12"/>
    <p:sldId id="264" r:id="rId13"/>
    <p:sldId id="317" r:id="rId14"/>
    <p:sldId id="301" r:id="rId15"/>
    <p:sldId id="313" r:id="rId16"/>
    <p:sldId id="305" r:id="rId17"/>
    <p:sldId id="314" r:id="rId18"/>
    <p:sldId id="287" r:id="rId19"/>
    <p:sldId id="259" r:id="rId20"/>
    <p:sldId id="278" r:id="rId21"/>
    <p:sldId id="295" r:id="rId22"/>
    <p:sldId id="304" r:id="rId23"/>
    <p:sldId id="315" r:id="rId24"/>
    <p:sldId id="290" r:id="rId25"/>
    <p:sldId id="320" r:id="rId26"/>
    <p:sldId id="293" r:id="rId27"/>
    <p:sldId id="286" r:id="rId28"/>
    <p:sldId id="306" r:id="rId29"/>
    <p:sldId id="267" r:id="rId30"/>
    <p:sldId id="277" r:id="rId31"/>
    <p:sldId id="268" r:id="rId32"/>
    <p:sldId id="269" r:id="rId33"/>
    <p:sldId id="296" r:id="rId34"/>
    <p:sldId id="288" r:id="rId35"/>
    <p:sldId id="266" r:id="rId36"/>
    <p:sldId id="298" r:id="rId37"/>
    <p:sldId id="276" r:id="rId38"/>
    <p:sldId id="297" r:id="rId39"/>
    <p:sldId id="299" r:id="rId40"/>
    <p:sldId id="322" r:id="rId41"/>
    <p:sldId id="323" r:id="rId42"/>
    <p:sldId id="324" r:id="rId43"/>
    <p:sldId id="303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91917"/>
    <a:srgbClr val="1D1D1B"/>
    <a:srgbClr val="151515"/>
    <a:srgbClr val="1A1A18"/>
    <a:srgbClr val="1C1C1A"/>
    <a:srgbClr val="161616"/>
    <a:srgbClr val="141414"/>
    <a:srgbClr val="1B1B19"/>
    <a:srgbClr val="1D2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3483D5-B990-4C43-9228-CBE9E0D58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C8A836-98AE-40D7-AEAF-174CBF9B38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B7ECFD-7A94-4771-B998-71846C30AD7D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2B77A-550E-43B4-9F59-5542B7B5D4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0E7D4-0E10-4DDE-AF66-B59108D03E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08FCB9-6D5D-4A95-87D8-762BC2CB8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25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2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8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7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9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8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6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0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9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9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D053D-276A-471C-9A5A-A8658DFDF95A}" type="datetimeFigureOut">
              <a:rPr lang="en-US" smtClean="0"/>
              <a:pPr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5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FAFC-2F4E-4F5A-90D0-DAD2FE6BA6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1B980-80F3-4892-8E93-DFB6E3BC9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"/>
            <a:ext cx="12192000" cy="68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7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3A4FA1-1D0E-4B78-A103-D019C6E7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69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1B60A2-4E10-4D3D-A488-F234AA45FAA2}"/>
              </a:ext>
            </a:extLst>
          </p:cNvPr>
          <p:cNvGrpSpPr/>
          <p:nvPr/>
        </p:nvGrpSpPr>
        <p:grpSpPr>
          <a:xfrm>
            <a:off x="137700" y="5593580"/>
            <a:ext cx="12027796" cy="1111320"/>
            <a:chOff x="94630" y="5701582"/>
            <a:chExt cx="12027796" cy="11113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47C26-85DB-4C59-9111-1A5FB6E7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BEF67E-C2AE-4CBB-97A9-B5F3054F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640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975" y="4258197"/>
            <a:ext cx="11487955" cy="13843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CHOOSE THE RIGHT WAY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B02EE2-0D03-499D-B6D9-5580B3BD0935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F84BE7-46F3-43E3-93BD-B0D5329A4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467797-EE44-4F6D-9658-5F296303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29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185" y="90152"/>
            <a:ext cx="8145193" cy="176440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DON’T WAIT FOR A JOB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    </a:t>
            </a:r>
            <a:r>
              <a:rPr lang="en-US" sz="4000" dirty="0">
                <a:solidFill>
                  <a:srgbClr val="00B050"/>
                </a:solidFill>
                <a:latin typeface="Arial Black" panose="020B0A04020102020204" pitchFamily="34" charset="0"/>
              </a:rPr>
              <a:t>ASK FOR A 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823F52-835C-4BDB-BFF4-A91614F998A0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C2F004-9631-476B-825A-F6566311E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D99CB1-8A23-4911-9455-E2C8D1F0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24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57F00-8B96-4DFE-BAE1-2500F4ACD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21"/>
            <a:ext cx="12192000" cy="6879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5B0E97-E912-4550-9869-E97D1A214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687" y="3047999"/>
            <a:ext cx="10674626" cy="100530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EVALUATE YOUR GROWTH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EA0FA9-68E5-4BF8-BA37-9451453319ED}"/>
              </a:ext>
            </a:extLst>
          </p:cNvPr>
          <p:cNvGrpSpPr/>
          <p:nvPr/>
        </p:nvGrpSpPr>
        <p:grpSpPr>
          <a:xfrm>
            <a:off x="31684" y="5746680"/>
            <a:ext cx="12160316" cy="1111320"/>
            <a:chOff x="-37890" y="5701582"/>
            <a:chExt cx="12160316" cy="11113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EEB7DB-2F52-4C24-9560-6E8C50FE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E230C9-6019-49E8-942F-7A691121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9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67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340" y="5950438"/>
            <a:ext cx="7316452" cy="841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latin typeface="Arial Black" panose="020B0A04020102020204" pitchFamily="34" charset="0"/>
              </a:rPr>
              <a:t>SWOT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BD4019-AFC1-4CA4-B620-3404C80F526B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8D1DC7-1BC6-4D33-883C-2AB3E4524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821446-C49E-47A2-B08B-DAFBF498E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863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F0ADD2-241D-40C8-9EA2-9E5D3D160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E2F00-3748-4808-A249-4669C206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6" y="272359"/>
            <a:ext cx="666253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SELF CONFIDENCE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C8B933-6E5E-4E0A-B439-358CA60F8554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7CCC44-DB94-45CD-B42E-CA2C1AB62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102675-62FA-4559-97E5-E54164DD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7396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" y="4764"/>
            <a:ext cx="12174831" cy="6848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1989" y="326489"/>
            <a:ext cx="5290310" cy="2223528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Arial Black" panose="020B0A04020102020204" pitchFamily="34" charset="0"/>
              </a:rPr>
              <a:t>UNIQUENESS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96A277-6180-44C3-992A-6D8169578651}"/>
              </a:ext>
            </a:extLst>
          </p:cNvPr>
          <p:cNvGrpSpPr/>
          <p:nvPr/>
        </p:nvGrpSpPr>
        <p:grpSpPr>
          <a:xfrm>
            <a:off x="94630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6B07E5-3131-49AE-9F83-DD1D70C55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A9BC9F-ECD5-4DC7-8D43-9F08F3DD3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4478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AA38FF-302F-4232-A09E-071621066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1CD3D0-8BA4-45FE-8441-EDF20CE0FB4F}"/>
              </a:ext>
            </a:extLst>
          </p:cNvPr>
          <p:cNvSpPr/>
          <p:nvPr/>
        </p:nvSpPr>
        <p:spPr>
          <a:xfrm>
            <a:off x="3637723" y="59633"/>
            <a:ext cx="7136293" cy="8940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 Black" panose="020B0A04020102020204" pitchFamily="34" charset="0"/>
              </a:rPr>
              <a:t>COMMUNICATION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031DB9-2C54-4F72-A8C1-BCCC274777B6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E7EABC-906C-4D82-B23F-CC3A15E81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179462-DF8E-47AD-80E5-B142B9D3C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748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82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843" y="124087"/>
            <a:ext cx="7962314" cy="81279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CULTIVATE YOUR DREAM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E3CE6A-7855-4A97-8A94-1756F3320034}"/>
              </a:ext>
            </a:extLst>
          </p:cNvPr>
          <p:cNvGrpSpPr/>
          <p:nvPr/>
        </p:nvGrpSpPr>
        <p:grpSpPr>
          <a:xfrm>
            <a:off x="82102" y="5746680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D7F7DD-E4C8-4232-AAE7-53D0E7CC5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7EB9B9-0AB9-43E4-8D5B-5DAC0EAF9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557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37" y="308854"/>
            <a:ext cx="10973972" cy="1322998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SKY IS THE LIMIT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AF7C6-CB55-4EAF-875A-02906D923599}"/>
              </a:ext>
            </a:extLst>
          </p:cNvPr>
          <p:cNvGrpSpPr/>
          <p:nvPr/>
        </p:nvGrpSpPr>
        <p:grpSpPr>
          <a:xfrm>
            <a:off x="94630" y="5701582"/>
            <a:ext cx="12027796" cy="1111320"/>
            <a:chOff x="94630" y="5701582"/>
            <a:chExt cx="12027796" cy="11113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D01488-C4D7-4C18-A990-F5E5183B0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DCF533-C6D5-491D-9D90-A7F0BC00F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266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37FDB0-FE1C-4D21-8197-66A410519272}"/>
              </a:ext>
            </a:extLst>
          </p:cNvPr>
          <p:cNvSpPr/>
          <p:nvPr/>
        </p:nvSpPr>
        <p:spPr>
          <a:xfrm>
            <a:off x="0" y="0"/>
            <a:ext cx="12254948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759E6-B355-493D-9A54-AACDBF0CC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816" y="457068"/>
            <a:ext cx="9541566" cy="7951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EMPLOYABILITY SKILLS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E42D804-3246-4636-AE08-B758781AF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3148" y="4773117"/>
            <a:ext cx="2769704" cy="1655762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4D445-D3F0-445C-9C13-FC264BC20659}"/>
              </a:ext>
            </a:extLst>
          </p:cNvPr>
          <p:cNvSpPr txBox="1"/>
          <p:nvPr/>
        </p:nvSpPr>
        <p:spPr>
          <a:xfrm>
            <a:off x="1842052" y="2001838"/>
            <a:ext cx="8825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Get skilled to make you employable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BAD4FA-8878-4B26-82AE-961B2ADAA4BB}"/>
              </a:ext>
            </a:extLst>
          </p:cNvPr>
          <p:cNvSpPr/>
          <p:nvPr/>
        </p:nvSpPr>
        <p:spPr>
          <a:xfrm>
            <a:off x="758684" y="3520919"/>
            <a:ext cx="5426764" cy="185530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EMPLOYABILITY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6A23C2-A023-48AD-AED4-33CFACDAE521}"/>
              </a:ext>
            </a:extLst>
          </p:cNvPr>
          <p:cNvSpPr/>
          <p:nvPr/>
        </p:nvSpPr>
        <p:spPr>
          <a:xfrm>
            <a:off x="8002656" y="3463276"/>
            <a:ext cx="3538330" cy="185530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SKILLS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5C604B3-562A-4396-B421-D69556E24420}"/>
              </a:ext>
            </a:extLst>
          </p:cNvPr>
          <p:cNvSpPr/>
          <p:nvPr/>
        </p:nvSpPr>
        <p:spPr>
          <a:xfrm>
            <a:off x="6371808" y="3967260"/>
            <a:ext cx="1444487" cy="30479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5C8B0B3-F1A6-43C1-A007-BB7D633F2DB9}"/>
              </a:ext>
            </a:extLst>
          </p:cNvPr>
          <p:cNvSpPr/>
          <p:nvPr/>
        </p:nvSpPr>
        <p:spPr>
          <a:xfrm rot="10800000">
            <a:off x="6371808" y="4620718"/>
            <a:ext cx="1444487" cy="30479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BD3922-8A58-4A33-AFE5-3FEDA3388C20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F41AF06-75E8-4A38-8E5D-1C7CE42A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F09CB8C-8328-41D4-B5A4-24E10962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492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00" y="276225"/>
            <a:ext cx="11286186" cy="112077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NOTHING IS IM</a:t>
            </a:r>
            <a:r>
              <a:rPr lang="en-US" sz="6300" u="sng" dirty="0">
                <a:solidFill>
                  <a:srgbClr val="00B050"/>
                </a:solidFill>
                <a:latin typeface="Arial Black" panose="020B0A04020102020204" pitchFamily="34" charset="0"/>
              </a:rPr>
              <a:t>POSSIBLE</a:t>
            </a:r>
          </a:p>
        </p:txBody>
      </p:sp>
      <p:sp>
        <p:nvSpPr>
          <p:cNvPr id="8" name="&quot;No&quot; Symbol 7"/>
          <p:cNvSpPr/>
          <p:nvPr/>
        </p:nvSpPr>
        <p:spPr>
          <a:xfrm>
            <a:off x="2070100" y="2781300"/>
            <a:ext cx="1943100" cy="1803400"/>
          </a:xfrm>
          <a:prstGeom prst="noSmoking">
            <a:avLst>
              <a:gd name="adj" fmla="val 613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EE8062-419F-469D-BCD0-E9EE4216F3D7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79A2CF-D8F0-452D-9C06-74C5CA3F9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18FC13-5012-459F-A256-B40BA7078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414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039C2-9336-4AC2-9696-A366DBFE4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2389" y="3003342"/>
            <a:ext cx="6722185" cy="86677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NETWORKING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03133B-6664-4451-AE21-1A5A54ED5DB3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A420E-0DB1-4F57-90BC-38BF44A71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533A22-0A60-41F5-868C-F30D1D4DC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686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E9213D-68FA-44EB-9F54-853556911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40"/>
            <a:ext cx="12192000" cy="6869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020" y="260938"/>
            <a:ext cx="6706961" cy="1854558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rial Black" panose="020B0A04020102020204" pitchFamily="34" charset="0"/>
              </a:rPr>
              <a:t>TEAMWORK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CCE7FC-C28F-488F-8B15-1F6195B490E4}"/>
              </a:ext>
            </a:extLst>
          </p:cNvPr>
          <p:cNvSpPr/>
          <p:nvPr/>
        </p:nvSpPr>
        <p:spPr>
          <a:xfrm>
            <a:off x="3855020" y="5155095"/>
            <a:ext cx="5022574" cy="14577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rgbClr val="FF0000"/>
                </a:solidFill>
              </a:rPr>
              <a:t>I</a:t>
            </a:r>
            <a:r>
              <a:rPr lang="en-US" sz="10000" dirty="0">
                <a:solidFill>
                  <a:schemeClr val="tx1"/>
                </a:solidFill>
              </a:rPr>
              <a:t>     </a:t>
            </a:r>
            <a:r>
              <a:rPr lang="en-US" sz="10000" dirty="0">
                <a:solidFill>
                  <a:srgbClr val="00B050"/>
                </a:solidFill>
              </a:rPr>
              <a:t>WE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18D4140-32A2-44BC-9187-92BBBBD9BA86}"/>
              </a:ext>
            </a:extLst>
          </p:cNvPr>
          <p:cNvSpPr/>
          <p:nvPr/>
        </p:nvSpPr>
        <p:spPr>
          <a:xfrm>
            <a:off x="5079486" y="5731564"/>
            <a:ext cx="1298713" cy="304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3DB1EC4A-DED9-4BE1-A09C-3BCDE86AF549}"/>
              </a:ext>
            </a:extLst>
          </p:cNvPr>
          <p:cNvSpPr/>
          <p:nvPr/>
        </p:nvSpPr>
        <p:spPr>
          <a:xfrm>
            <a:off x="4930400" y="5533610"/>
            <a:ext cx="980661" cy="70070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7F8C3E-D5CE-43D2-BD71-BF131D76B930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868ABDD-B18E-47AC-BF89-EB465644E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1736DE-2163-457B-8382-E813B0E5B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9098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85C198-9C9A-4FB2-952F-83751298F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700"/>
            <a:ext cx="12191997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98B72-D5AF-44F6-98BC-8A3937D78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4707" y="4182583"/>
            <a:ext cx="5447293" cy="1158737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F63B9-CEC9-43E2-91AE-CAF65FBCC7FE}"/>
              </a:ext>
            </a:extLst>
          </p:cNvPr>
          <p:cNvSpPr txBox="1"/>
          <p:nvPr/>
        </p:nvSpPr>
        <p:spPr>
          <a:xfrm>
            <a:off x="7222436" y="2255574"/>
            <a:ext cx="4969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rial Black" panose="020B0A04020102020204" pitchFamily="34" charset="0"/>
              </a:rPr>
              <a:t>PROBLEM</a:t>
            </a:r>
            <a:endParaRPr lang="en-US" sz="66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D3BD053-6638-4AFD-AE22-DAB24062C656}"/>
              </a:ext>
            </a:extLst>
          </p:cNvPr>
          <p:cNvSpPr/>
          <p:nvPr/>
        </p:nvSpPr>
        <p:spPr>
          <a:xfrm>
            <a:off x="9428923" y="3324297"/>
            <a:ext cx="278295" cy="89755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D1E730-6387-4963-8E34-D9F0A42E1BD5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FFC557-83F1-480A-8681-F2251374A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E8C01C-3D6F-480A-993D-FA6B7987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170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49" y="3962566"/>
            <a:ext cx="3628107" cy="876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CREATIVE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4FE594-121C-444A-8BA2-6587413B4785}"/>
              </a:ext>
            </a:extLst>
          </p:cNvPr>
          <p:cNvSpPr txBox="1">
            <a:spLocks/>
          </p:cNvSpPr>
          <p:nvPr/>
        </p:nvSpPr>
        <p:spPr>
          <a:xfrm>
            <a:off x="251792" y="410983"/>
            <a:ext cx="3631096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INNOVATIVE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2E133F-CC08-4DEA-86C3-4AF0686ED7B6}"/>
              </a:ext>
            </a:extLst>
          </p:cNvPr>
          <p:cNvSpPr txBox="1">
            <a:spLocks/>
          </p:cNvSpPr>
          <p:nvPr/>
        </p:nvSpPr>
        <p:spPr>
          <a:xfrm>
            <a:off x="9307834" y="4625174"/>
            <a:ext cx="2402281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DOER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2FB3F0-E492-4C40-A458-827BD83612E3}"/>
              </a:ext>
            </a:extLst>
          </p:cNvPr>
          <p:cNvSpPr txBox="1">
            <a:spLocks/>
          </p:cNvSpPr>
          <p:nvPr/>
        </p:nvSpPr>
        <p:spPr>
          <a:xfrm>
            <a:off x="1064982" y="2392182"/>
            <a:ext cx="2004716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IDEA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9C0DA-E07E-4A10-B3FD-5F75118C19BA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D7909D-B06D-4C2E-82F4-59FDE2E2A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24F106-B0F1-425B-9684-C8AF50E94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0252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DDE9F-E795-4F14-BA83-414E33FF0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9"/>
            <a:ext cx="12192001" cy="68557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6FFB7D4-84EA-4F7B-836A-F0AC6AB0A8DC}"/>
              </a:ext>
            </a:extLst>
          </p:cNvPr>
          <p:cNvGrpSpPr/>
          <p:nvPr/>
        </p:nvGrpSpPr>
        <p:grpSpPr>
          <a:xfrm>
            <a:off x="121134" y="5701582"/>
            <a:ext cx="12027796" cy="1111320"/>
            <a:chOff x="94630" y="5701582"/>
            <a:chExt cx="12027796" cy="11113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2EB98B-6F52-4474-9455-F818CE5C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6E2138-58FA-4ADA-AFC0-B98F85B0E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927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192000" cy="6866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1" y="377825"/>
            <a:ext cx="11926957" cy="10191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CATCH OPPORTUNITY IN RIGHT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10D4D3-F45C-4710-BAB2-2F8BA1FC0597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ECA4BF-A997-4715-8EB0-785FF07C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A8C68D-80F9-4C6B-9956-E3E0A86D5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587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13" y="188981"/>
            <a:ext cx="4630134" cy="10318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MULTITASKING</a:t>
            </a:r>
            <a:r>
              <a:rPr lang="en-US" dirty="0">
                <a:latin typeface="Arial Black" panose="020B0A04020102020204" pitchFamily="34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455C63-252B-405B-945A-54CACBAA5E98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E70537-D0A7-4A7D-A159-E875C7631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394318-3CE2-4685-9187-F03342154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90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883" cy="660686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0" y="116096"/>
            <a:ext cx="12050332" cy="8049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SOCIAL MEDIA  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CHARACTER CERTIFICATE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365772" y="266515"/>
            <a:ext cx="373487" cy="1990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7F1E2D-9881-441B-B9A0-D9D02B0E4809}"/>
              </a:ext>
            </a:extLst>
          </p:cNvPr>
          <p:cNvGrpSpPr/>
          <p:nvPr/>
        </p:nvGrpSpPr>
        <p:grpSpPr>
          <a:xfrm>
            <a:off x="179087" y="5645960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AFEDF7-696B-4F1D-A3A2-3788D8F7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0F6AEE-11BC-43AB-A4D9-5E05D3984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530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20972" y="0"/>
            <a:ext cx="6171028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r>
              <a:rPr lang="en-US" sz="5400" dirty="0">
                <a:latin typeface="Arial Black" panose="020B0A04020102020204" pitchFamily="34" charset="0"/>
              </a:rPr>
              <a:t> OPPORTUNITY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03"/>
            <a:ext cx="6020972" cy="68515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852" y="2541135"/>
            <a:ext cx="2927269" cy="1325563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‘NO’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916658" y="2978833"/>
            <a:ext cx="1674055" cy="4501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A7BB90-3C8E-4933-B769-F03633C319AF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7C4E47-DD3E-463B-BD92-5BCD6B981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8F7E6D-3316-432B-8B1A-2127057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50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AC8937F-DCA4-4DC5-AB2E-59D426F323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8D99-2F2A-4B07-8A1D-FA8014C00A03}"/>
              </a:ext>
            </a:extLst>
          </p:cNvPr>
          <p:cNvSpPr/>
          <p:nvPr/>
        </p:nvSpPr>
        <p:spPr>
          <a:xfrm>
            <a:off x="833229" y="1918499"/>
            <a:ext cx="3472071" cy="167894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Competitive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Job Market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DB6FDB8-E11F-41B1-8CBC-38296A8065F5}"/>
              </a:ext>
            </a:extLst>
          </p:cNvPr>
          <p:cNvSpPr/>
          <p:nvPr/>
        </p:nvSpPr>
        <p:spPr>
          <a:xfrm>
            <a:off x="4469294" y="1918499"/>
            <a:ext cx="3472071" cy="167894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Best Career in Home &amp; Abroad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2B614E-16BC-4F2B-97D5-C32BFE88A88D}"/>
              </a:ext>
            </a:extLst>
          </p:cNvPr>
          <p:cNvSpPr/>
          <p:nvPr/>
        </p:nvSpPr>
        <p:spPr>
          <a:xfrm>
            <a:off x="8105360" y="1908628"/>
            <a:ext cx="3472071" cy="167894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Prove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Leadership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9AB562-D3BF-4B96-A78C-F18DD3F7C381}"/>
              </a:ext>
            </a:extLst>
          </p:cNvPr>
          <p:cNvSpPr/>
          <p:nvPr/>
        </p:nvSpPr>
        <p:spPr>
          <a:xfrm>
            <a:off x="775252" y="4054651"/>
            <a:ext cx="3472071" cy="167894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Prove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Efficiency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5A61A6-B8E4-4FE1-B83A-D5C6FE3E68CC}"/>
              </a:ext>
            </a:extLst>
          </p:cNvPr>
          <p:cNvSpPr/>
          <p:nvPr/>
        </p:nvSpPr>
        <p:spPr>
          <a:xfrm>
            <a:off x="8163338" y="3968513"/>
            <a:ext cx="3472071" cy="167894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Complex 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Work practices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91DEED-C08C-4B57-BAD5-2D265295DC19}"/>
              </a:ext>
            </a:extLst>
          </p:cNvPr>
          <p:cNvSpPr/>
          <p:nvPr/>
        </p:nvSpPr>
        <p:spPr>
          <a:xfrm>
            <a:off x="4469295" y="3981765"/>
            <a:ext cx="3472071" cy="167894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Be Smart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29E30571-8A93-49C3-BBC2-215594625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30" y="171927"/>
            <a:ext cx="12027796" cy="1352382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IMPORTANCE OF </a:t>
            </a:r>
            <a:b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EMPLOYABILITY SKILLS</a:t>
            </a:r>
            <a:endParaRPr lang="en-US" sz="4400" b="1" dirty="0">
              <a:latin typeface="Arial Black" panose="020B0A040201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16773E-6DFF-4E08-958F-72C1B60BE6A2}"/>
              </a:ext>
            </a:extLst>
          </p:cNvPr>
          <p:cNvGrpSpPr/>
          <p:nvPr/>
        </p:nvGrpSpPr>
        <p:grpSpPr>
          <a:xfrm>
            <a:off x="94630" y="5857460"/>
            <a:ext cx="12027796" cy="955441"/>
            <a:chOff x="94630" y="5701582"/>
            <a:chExt cx="12027796" cy="11113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3E6529-CC93-4D81-96F7-AF855BD1E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17F133-F08B-4AC8-B045-F7F51D211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727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7"/>
            <a:ext cx="12192000" cy="6891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928" y="145774"/>
            <a:ext cx="5364072" cy="1424609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BE PATIENT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4BF78E-42CA-49CD-805D-73FA12146113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7E4CB3-C7E9-4BC8-9BC5-5E0189974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372C5A-2C71-4672-9CF7-D2BC984E7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7033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548" y="225899"/>
            <a:ext cx="8852452" cy="83427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TAKE REVENGE BY RESULT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F4E82-A6E7-4AEF-8A68-5B907F2335E6}"/>
              </a:ext>
            </a:extLst>
          </p:cNvPr>
          <p:cNvSpPr txBox="1"/>
          <p:nvPr/>
        </p:nvSpPr>
        <p:spPr>
          <a:xfrm>
            <a:off x="-47017" y="2621506"/>
            <a:ext cx="2216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DON’T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BE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ANGRY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92BE6F-2E39-4AB6-BACF-FC0A488CE0B4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0E820A-5360-471B-9FAC-9BD34758F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A8F8B1-D84F-4F56-8369-81F248522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739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943" y="5751516"/>
            <a:ext cx="8605276" cy="1061385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ENJOY YOUR 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C9416F-75B3-4AE6-B678-6E1E5575A3F4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B9A2FF-4AED-4049-94F4-957EEF847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976DE4-9E70-4812-A2E9-7D370A447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439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57" y="4757531"/>
            <a:ext cx="9965634" cy="10668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WORLD IS IN YOUR HAND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280B94-178A-4E1D-A2CD-5F460F433DEA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86BE7C-A59B-49DD-824C-479D47EF5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0A5C07-8E69-4075-AD45-0F54E23B4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507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82" y="5939853"/>
            <a:ext cx="7248936" cy="85906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BE POSITIVE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FC6AEE-E7D5-46F8-99C5-01340CBB0685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18C24A-3BA2-44ED-B853-9BA8BB63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FCD816-A79A-4229-BB63-47AF94627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037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275" y="207754"/>
            <a:ext cx="8080716" cy="77372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FAITH IN ALMIGHTY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B4DDBB-F387-4708-A160-65F598C38DFC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6267CD-99E5-416A-8527-4B5AFE9D3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2E135B-82E6-46DE-AD6C-BB27BDD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6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159" y="2288370"/>
            <a:ext cx="5376840" cy="9302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AVOID CRITICISM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E9B775-1208-42EC-9C4F-64C8A2632A24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B90777-E1BE-4775-8500-61522C48E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8C555D-46D3-4C04-8A4C-666BBB6AA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4310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28600"/>
            <a:ext cx="5346700" cy="613410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  <a:t>RESPECT </a:t>
            </a:r>
            <a:b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  <a:t> PARENTS </a:t>
            </a:r>
            <a:b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  <a:t>&amp; </a:t>
            </a:r>
            <a:b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  <a:t>FAMILY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0"/>
            <a:ext cx="61341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4B28D8-4C90-4DDC-8818-5219FA5DA996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529C38-7702-4138-94AD-D8F288B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EFFCBF-958D-4475-ADC4-C0173FA62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222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9EF41E-6C58-45E0-A162-22D0287B8603}"/>
              </a:ext>
            </a:extLst>
          </p:cNvPr>
          <p:cNvGrpSpPr/>
          <p:nvPr/>
        </p:nvGrpSpPr>
        <p:grpSpPr>
          <a:xfrm>
            <a:off x="41622" y="6003234"/>
            <a:ext cx="12027796" cy="809667"/>
            <a:chOff x="94630" y="5701582"/>
            <a:chExt cx="12027796" cy="1111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FEF21C-339D-4F81-8E9E-459FB41A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1C27FA-F29B-4661-8F0C-00B4E7EA2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324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1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772" y="195867"/>
            <a:ext cx="5288924" cy="164581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TO SAY ‘SORRY’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IS AN ART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BF48FA-76A0-4E81-B98D-098B3C539850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184D88-C441-4E77-8AB5-ECD22AC48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A47D31-C579-40EC-B423-25C7BBA0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978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844D66-F88C-461F-8F21-25B21A9C94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759E6-B355-493D-9A54-AACDBF0CC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878" y="1417983"/>
            <a:ext cx="10555356" cy="3721998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HOW TO IMPROVE EMPLOYABILITY SKILLS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98E81A-9FD8-4289-8574-967A21DA14D4}"/>
              </a:ext>
            </a:extLst>
          </p:cNvPr>
          <p:cNvGrpSpPr/>
          <p:nvPr/>
        </p:nvGrpSpPr>
        <p:grpSpPr>
          <a:xfrm>
            <a:off x="94630" y="5701582"/>
            <a:ext cx="12027796" cy="1111320"/>
            <a:chOff x="94630" y="5701582"/>
            <a:chExt cx="12027796" cy="11113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C4CEB-7106-4A05-B0B7-DC566689E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F1E4E0-F538-49CD-8094-060982299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02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C8C9C1-A1F8-4475-9AF1-2C7164FD7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1" y="2319131"/>
            <a:ext cx="11180977" cy="201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89541-B15B-453A-9F81-A9EFEA99277D}"/>
              </a:ext>
            </a:extLst>
          </p:cNvPr>
          <p:cNvSpPr txBox="1"/>
          <p:nvPr/>
        </p:nvSpPr>
        <p:spPr>
          <a:xfrm>
            <a:off x="8311879" y="6148457"/>
            <a:ext cx="374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/>
              <a:t>www.ces.bsdi-bd.org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90663-DBBE-43DF-8C3D-735C0C96E6BB}"/>
              </a:ext>
            </a:extLst>
          </p:cNvPr>
          <p:cNvSpPr txBox="1"/>
          <p:nvPr/>
        </p:nvSpPr>
        <p:spPr>
          <a:xfrm>
            <a:off x="4387341" y="4332909"/>
            <a:ext cx="7211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/>
              <a:t>SKILLS YOU NEED FOR A JOB</a:t>
            </a:r>
          </a:p>
        </p:txBody>
      </p:sp>
    </p:spTree>
    <p:extLst>
      <p:ext uri="{BB962C8B-B14F-4D97-AF65-F5344CB8AC3E}">
        <p14:creationId xmlns:p14="http://schemas.microsoft.com/office/powerpoint/2010/main" val="2792269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62F4-930D-440A-B97E-B86685D6C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79CDA-EA85-4D3B-9871-8A11FC3EB6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DED84-220E-4C3D-A0D8-85F3C246E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02C71-D6D4-4884-9C94-C791562DA419}"/>
              </a:ext>
            </a:extLst>
          </p:cNvPr>
          <p:cNvSpPr txBox="1"/>
          <p:nvPr/>
        </p:nvSpPr>
        <p:spPr>
          <a:xfrm>
            <a:off x="7500729" y="6303873"/>
            <a:ext cx="4494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>
                <a:solidFill>
                  <a:schemeClr val="bg1"/>
                </a:solidFill>
              </a:rPr>
              <a:t>www.employability.daffodilvarsity.edu.bd</a:t>
            </a:r>
          </a:p>
        </p:txBody>
      </p:sp>
    </p:spTree>
    <p:extLst>
      <p:ext uri="{BB962C8B-B14F-4D97-AF65-F5344CB8AC3E}">
        <p14:creationId xmlns:p14="http://schemas.microsoft.com/office/powerpoint/2010/main" val="4003397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844D66-F88C-461F-8F21-25B21A9C94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759E6-B355-493D-9A54-AACDBF0CC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90" y="2800453"/>
            <a:ext cx="10555356" cy="1257094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 Black" panose="020B0A04020102020204" pitchFamily="34" charset="0"/>
              </a:rPr>
              <a:t>Q &amp; 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98E81A-9FD8-4289-8574-967A21DA14D4}"/>
              </a:ext>
            </a:extLst>
          </p:cNvPr>
          <p:cNvGrpSpPr/>
          <p:nvPr/>
        </p:nvGrpSpPr>
        <p:grpSpPr>
          <a:xfrm>
            <a:off x="94630" y="5701582"/>
            <a:ext cx="12027796" cy="1111320"/>
            <a:chOff x="94630" y="5701582"/>
            <a:chExt cx="12027796" cy="11113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C4CEB-7106-4A05-B0B7-DC566689E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F1E4E0-F538-49CD-8094-060982299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738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945"/>
            <a:ext cx="12192001" cy="68729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309BD6D-7CC8-402C-A8AF-7A4B4223C870}"/>
              </a:ext>
            </a:extLst>
          </p:cNvPr>
          <p:cNvGrpSpPr/>
          <p:nvPr/>
        </p:nvGrpSpPr>
        <p:grpSpPr>
          <a:xfrm>
            <a:off x="41622" y="5701582"/>
            <a:ext cx="12027796" cy="1111320"/>
            <a:chOff x="94630" y="5701582"/>
            <a:chExt cx="12027796" cy="11113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D45E41-96C5-4FEB-BA93-8216FFCD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7DDFAF-02BA-4C8C-9033-CF0DAFF8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02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2192000" cy="613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2" y="22225"/>
            <a:ext cx="11966917" cy="8159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IDENTIFY YOUR </a:t>
            </a:r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SKILLS &amp; CAPABILITIES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2314F5-B13E-4EF1-A0FF-56F9DF4C66B7}"/>
              </a:ext>
            </a:extLst>
          </p:cNvPr>
          <p:cNvGrpSpPr/>
          <p:nvPr/>
        </p:nvGrpSpPr>
        <p:grpSpPr>
          <a:xfrm>
            <a:off x="94630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E77945-ACBF-4BE2-A774-107CEB263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188054-0080-4407-AE56-36D18C356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51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rgbClr val="00206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451B-D6E3-470A-965F-C888744BC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445" y="260590"/>
            <a:ext cx="9144000" cy="89196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SKILL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DED663F-CB40-4D68-92F7-38E82D09B03B}"/>
              </a:ext>
            </a:extLst>
          </p:cNvPr>
          <p:cNvSpPr/>
          <p:nvPr/>
        </p:nvSpPr>
        <p:spPr>
          <a:xfrm>
            <a:off x="435475" y="1457062"/>
            <a:ext cx="6364978" cy="619920"/>
          </a:xfrm>
          <a:custGeom>
            <a:avLst/>
            <a:gdLst>
              <a:gd name="connsiteX0" fmla="*/ 0 w 6364978"/>
              <a:gd name="connsiteY0" fmla="*/ 103322 h 619920"/>
              <a:gd name="connsiteX1" fmla="*/ 103322 w 6364978"/>
              <a:gd name="connsiteY1" fmla="*/ 0 h 619920"/>
              <a:gd name="connsiteX2" fmla="*/ 6261656 w 6364978"/>
              <a:gd name="connsiteY2" fmla="*/ 0 h 619920"/>
              <a:gd name="connsiteX3" fmla="*/ 6364978 w 6364978"/>
              <a:gd name="connsiteY3" fmla="*/ 103322 h 619920"/>
              <a:gd name="connsiteX4" fmla="*/ 6364978 w 6364978"/>
              <a:gd name="connsiteY4" fmla="*/ 516598 h 619920"/>
              <a:gd name="connsiteX5" fmla="*/ 6261656 w 6364978"/>
              <a:gd name="connsiteY5" fmla="*/ 619920 h 619920"/>
              <a:gd name="connsiteX6" fmla="*/ 103322 w 6364978"/>
              <a:gd name="connsiteY6" fmla="*/ 619920 h 619920"/>
              <a:gd name="connsiteX7" fmla="*/ 0 w 6364978"/>
              <a:gd name="connsiteY7" fmla="*/ 516598 h 619920"/>
              <a:gd name="connsiteX8" fmla="*/ 0 w 6364978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78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6261656" y="0"/>
                </a:lnTo>
                <a:cubicBezTo>
                  <a:pt x="6318719" y="0"/>
                  <a:pt x="6364978" y="46259"/>
                  <a:pt x="6364978" y="103322"/>
                </a:cubicBezTo>
                <a:lnTo>
                  <a:pt x="6364978" y="516598"/>
                </a:lnTo>
                <a:cubicBezTo>
                  <a:pt x="6364978" y="573661"/>
                  <a:pt x="6318719" y="619920"/>
                  <a:pt x="6261656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843" tIns="30262" rIns="270843" bIns="30262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endParaRPr lang="en-US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A4D7BF-7E97-48D0-AB21-3CBA8A391834}"/>
              </a:ext>
            </a:extLst>
          </p:cNvPr>
          <p:cNvSpPr/>
          <p:nvPr/>
        </p:nvSpPr>
        <p:spPr>
          <a:xfrm>
            <a:off x="435475" y="2409622"/>
            <a:ext cx="6364978" cy="619920"/>
          </a:xfrm>
          <a:custGeom>
            <a:avLst/>
            <a:gdLst>
              <a:gd name="connsiteX0" fmla="*/ 0 w 6364978"/>
              <a:gd name="connsiteY0" fmla="*/ 103322 h 619920"/>
              <a:gd name="connsiteX1" fmla="*/ 103322 w 6364978"/>
              <a:gd name="connsiteY1" fmla="*/ 0 h 619920"/>
              <a:gd name="connsiteX2" fmla="*/ 6261656 w 6364978"/>
              <a:gd name="connsiteY2" fmla="*/ 0 h 619920"/>
              <a:gd name="connsiteX3" fmla="*/ 6364978 w 6364978"/>
              <a:gd name="connsiteY3" fmla="*/ 103322 h 619920"/>
              <a:gd name="connsiteX4" fmla="*/ 6364978 w 6364978"/>
              <a:gd name="connsiteY4" fmla="*/ 516598 h 619920"/>
              <a:gd name="connsiteX5" fmla="*/ 6261656 w 6364978"/>
              <a:gd name="connsiteY5" fmla="*/ 619920 h 619920"/>
              <a:gd name="connsiteX6" fmla="*/ 103322 w 6364978"/>
              <a:gd name="connsiteY6" fmla="*/ 619920 h 619920"/>
              <a:gd name="connsiteX7" fmla="*/ 0 w 6364978"/>
              <a:gd name="connsiteY7" fmla="*/ 516598 h 619920"/>
              <a:gd name="connsiteX8" fmla="*/ 0 w 6364978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78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6261656" y="0"/>
                </a:lnTo>
                <a:cubicBezTo>
                  <a:pt x="6318719" y="0"/>
                  <a:pt x="6364978" y="46259"/>
                  <a:pt x="6364978" y="103322"/>
                </a:cubicBezTo>
                <a:lnTo>
                  <a:pt x="6364978" y="516598"/>
                </a:lnTo>
                <a:cubicBezTo>
                  <a:pt x="6364978" y="573661"/>
                  <a:pt x="6318719" y="619920"/>
                  <a:pt x="6261656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598923"/>
              <a:satOff val="-11992"/>
              <a:lumOff val="441"/>
              <a:alphaOff val="0"/>
            </a:schemeClr>
          </a:fillRef>
          <a:effectRef idx="0">
            <a:schemeClr val="accent4">
              <a:hueOff val="2598923"/>
              <a:satOff val="-11992"/>
              <a:lumOff val="4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843" tIns="30262" rIns="270843" bIns="30262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endParaRPr lang="en-US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9F9701-6D05-465F-B1F1-4DA0C8E4FEA2}"/>
              </a:ext>
            </a:extLst>
          </p:cNvPr>
          <p:cNvSpPr/>
          <p:nvPr/>
        </p:nvSpPr>
        <p:spPr>
          <a:xfrm>
            <a:off x="435475" y="3362182"/>
            <a:ext cx="6364978" cy="619920"/>
          </a:xfrm>
          <a:custGeom>
            <a:avLst/>
            <a:gdLst>
              <a:gd name="connsiteX0" fmla="*/ 0 w 6364978"/>
              <a:gd name="connsiteY0" fmla="*/ 103322 h 619920"/>
              <a:gd name="connsiteX1" fmla="*/ 103322 w 6364978"/>
              <a:gd name="connsiteY1" fmla="*/ 0 h 619920"/>
              <a:gd name="connsiteX2" fmla="*/ 6261656 w 6364978"/>
              <a:gd name="connsiteY2" fmla="*/ 0 h 619920"/>
              <a:gd name="connsiteX3" fmla="*/ 6364978 w 6364978"/>
              <a:gd name="connsiteY3" fmla="*/ 103322 h 619920"/>
              <a:gd name="connsiteX4" fmla="*/ 6364978 w 6364978"/>
              <a:gd name="connsiteY4" fmla="*/ 516598 h 619920"/>
              <a:gd name="connsiteX5" fmla="*/ 6261656 w 6364978"/>
              <a:gd name="connsiteY5" fmla="*/ 619920 h 619920"/>
              <a:gd name="connsiteX6" fmla="*/ 103322 w 6364978"/>
              <a:gd name="connsiteY6" fmla="*/ 619920 h 619920"/>
              <a:gd name="connsiteX7" fmla="*/ 0 w 6364978"/>
              <a:gd name="connsiteY7" fmla="*/ 516598 h 619920"/>
              <a:gd name="connsiteX8" fmla="*/ 0 w 6364978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78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6261656" y="0"/>
                </a:lnTo>
                <a:cubicBezTo>
                  <a:pt x="6318719" y="0"/>
                  <a:pt x="6364978" y="46259"/>
                  <a:pt x="6364978" y="103322"/>
                </a:cubicBezTo>
                <a:lnTo>
                  <a:pt x="6364978" y="516598"/>
                </a:lnTo>
                <a:cubicBezTo>
                  <a:pt x="6364978" y="573661"/>
                  <a:pt x="6318719" y="619920"/>
                  <a:pt x="6261656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843" tIns="30262" rIns="270843" bIns="30262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Integrity</a:t>
            </a:r>
            <a:endParaRPr lang="en-US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892C03-D0A5-4ABE-A109-D6D9D2835293}"/>
              </a:ext>
            </a:extLst>
          </p:cNvPr>
          <p:cNvSpPr/>
          <p:nvPr/>
        </p:nvSpPr>
        <p:spPr>
          <a:xfrm>
            <a:off x="435475" y="4314742"/>
            <a:ext cx="6364978" cy="619920"/>
          </a:xfrm>
          <a:custGeom>
            <a:avLst/>
            <a:gdLst>
              <a:gd name="connsiteX0" fmla="*/ 0 w 6364978"/>
              <a:gd name="connsiteY0" fmla="*/ 103322 h 619920"/>
              <a:gd name="connsiteX1" fmla="*/ 103322 w 6364978"/>
              <a:gd name="connsiteY1" fmla="*/ 0 h 619920"/>
              <a:gd name="connsiteX2" fmla="*/ 6261656 w 6364978"/>
              <a:gd name="connsiteY2" fmla="*/ 0 h 619920"/>
              <a:gd name="connsiteX3" fmla="*/ 6364978 w 6364978"/>
              <a:gd name="connsiteY3" fmla="*/ 103322 h 619920"/>
              <a:gd name="connsiteX4" fmla="*/ 6364978 w 6364978"/>
              <a:gd name="connsiteY4" fmla="*/ 516598 h 619920"/>
              <a:gd name="connsiteX5" fmla="*/ 6261656 w 6364978"/>
              <a:gd name="connsiteY5" fmla="*/ 619920 h 619920"/>
              <a:gd name="connsiteX6" fmla="*/ 103322 w 6364978"/>
              <a:gd name="connsiteY6" fmla="*/ 619920 h 619920"/>
              <a:gd name="connsiteX7" fmla="*/ 0 w 6364978"/>
              <a:gd name="connsiteY7" fmla="*/ 516598 h 619920"/>
              <a:gd name="connsiteX8" fmla="*/ 0 w 6364978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78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6261656" y="0"/>
                </a:lnTo>
                <a:cubicBezTo>
                  <a:pt x="6318719" y="0"/>
                  <a:pt x="6364978" y="46259"/>
                  <a:pt x="6364978" y="103322"/>
                </a:cubicBezTo>
                <a:lnTo>
                  <a:pt x="6364978" y="516598"/>
                </a:lnTo>
                <a:cubicBezTo>
                  <a:pt x="6364978" y="573661"/>
                  <a:pt x="6318719" y="619920"/>
                  <a:pt x="6261656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796769"/>
              <a:satOff val="-35976"/>
              <a:lumOff val="1324"/>
              <a:alphaOff val="0"/>
            </a:schemeClr>
          </a:fillRef>
          <a:effectRef idx="0">
            <a:schemeClr val="accent4">
              <a:hueOff val="7796769"/>
              <a:satOff val="-35976"/>
              <a:lumOff val="13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843" tIns="30262" rIns="270843" bIns="30262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0" i="0" kern="1200" dirty="0">
                <a:latin typeface="Arial" panose="020B0604020202020204" pitchFamily="34" charset="0"/>
                <a:cs typeface="Arial" panose="020B0604020202020204" pitchFamily="34" charset="0"/>
              </a:rPr>
              <a:t>Literacy</a:t>
            </a:r>
            <a:endParaRPr lang="en-US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119F4B-E133-42F8-82DA-E385610F3F96}"/>
              </a:ext>
            </a:extLst>
          </p:cNvPr>
          <p:cNvSpPr/>
          <p:nvPr/>
        </p:nvSpPr>
        <p:spPr>
          <a:xfrm>
            <a:off x="435475" y="5267302"/>
            <a:ext cx="6364978" cy="619920"/>
          </a:xfrm>
          <a:custGeom>
            <a:avLst/>
            <a:gdLst>
              <a:gd name="connsiteX0" fmla="*/ 0 w 6364978"/>
              <a:gd name="connsiteY0" fmla="*/ 103322 h 619920"/>
              <a:gd name="connsiteX1" fmla="*/ 103322 w 6364978"/>
              <a:gd name="connsiteY1" fmla="*/ 0 h 619920"/>
              <a:gd name="connsiteX2" fmla="*/ 6261656 w 6364978"/>
              <a:gd name="connsiteY2" fmla="*/ 0 h 619920"/>
              <a:gd name="connsiteX3" fmla="*/ 6364978 w 6364978"/>
              <a:gd name="connsiteY3" fmla="*/ 103322 h 619920"/>
              <a:gd name="connsiteX4" fmla="*/ 6364978 w 6364978"/>
              <a:gd name="connsiteY4" fmla="*/ 516598 h 619920"/>
              <a:gd name="connsiteX5" fmla="*/ 6261656 w 6364978"/>
              <a:gd name="connsiteY5" fmla="*/ 619920 h 619920"/>
              <a:gd name="connsiteX6" fmla="*/ 103322 w 6364978"/>
              <a:gd name="connsiteY6" fmla="*/ 619920 h 619920"/>
              <a:gd name="connsiteX7" fmla="*/ 0 w 6364978"/>
              <a:gd name="connsiteY7" fmla="*/ 516598 h 619920"/>
              <a:gd name="connsiteX8" fmla="*/ 0 w 6364978"/>
              <a:gd name="connsiteY8" fmla="*/ 103322 h 61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4978" h="619920">
                <a:moveTo>
                  <a:pt x="0" y="103322"/>
                </a:moveTo>
                <a:cubicBezTo>
                  <a:pt x="0" y="46259"/>
                  <a:pt x="46259" y="0"/>
                  <a:pt x="103322" y="0"/>
                </a:cubicBezTo>
                <a:lnTo>
                  <a:pt x="6261656" y="0"/>
                </a:lnTo>
                <a:cubicBezTo>
                  <a:pt x="6318719" y="0"/>
                  <a:pt x="6364978" y="46259"/>
                  <a:pt x="6364978" y="103322"/>
                </a:cubicBezTo>
                <a:lnTo>
                  <a:pt x="6364978" y="516598"/>
                </a:lnTo>
                <a:cubicBezTo>
                  <a:pt x="6364978" y="573661"/>
                  <a:pt x="6318719" y="619920"/>
                  <a:pt x="6261656" y="619920"/>
                </a:cubicBezTo>
                <a:lnTo>
                  <a:pt x="103322" y="619920"/>
                </a:lnTo>
                <a:cubicBezTo>
                  <a:pt x="46259" y="619920"/>
                  <a:pt x="0" y="573661"/>
                  <a:pt x="0" y="516598"/>
                </a:cubicBezTo>
                <a:lnTo>
                  <a:pt x="0" y="10332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843" tIns="30262" rIns="270843" bIns="30262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0" i="0" kern="1200">
                <a:latin typeface="Arial" panose="020B0604020202020204" pitchFamily="34" charset="0"/>
                <a:cs typeface="Arial" panose="020B0604020202020204" pitchFamily="34" charset="0"/>
              </a:rPr>
              <a:t>Linkages</a:t>
            </a:r>
            <a:endParaRPr lang="en-US" sz="4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8CC188-7A9B-422F-A0F2-47F22C78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75" y="1463040"/>
            <a:ext cx="4979963" cy="442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47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B02A07-A3B8-4168-A239-B5D5A2C14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2D56AB-5605-41F1-B5E6-FCCD08FFAFB2}"/>
              </a:ext>
            </a:extLst>
          </p:cNvPr>
          <p:cNvGrpSpPr/>
          <p:nvPr/>
        </p:nvGrpSpPr>
        <p:grpSpPr>
          <a:xfrm>
            <a:off x="164204" y="5746680"/>
            <a:ext cx="12027796" cy="1111320"/>
            <a:chOff x="94630" y="5701582"/>
            <a:chExt cx="12027796" cy="11113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96E401-E93C-4BEA-962F-30D57CD1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140D50-A171-45B2-9006-AC80BFC28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183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219"/>
            <a:ext cx="12192000" cy="7111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379" y="5153311"/>
            <a:ext cx="8416761" cy="1325563"/>
          </a:xfrm>
        </p:spPr>
        <p:txBody>
          <a:bodyPr>
            <a:noAutofit/>
          </a:bodyPr>
          <a:lstStyle/>
          <a:p>
            <a:pPr lvl="0"/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START FROM LITTLE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3F3598-D65C-4EFB-89B7-52275A71D4A3}"/>
              </a:ext>
            </a:extLst>
          </p:cNvPr>
          <p:cNvGrpSpPr/>
          <p:nvPr/>
        </p:nvGrpSpPr>
        <p:grpSpPr>
          <a:xfrm>
            <a:off x="164204" y="5726100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D4A752-71E9-449C-B7A6-4A5D6E2CB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202326-8FE7-4827-A7A2-F2DCE679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316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2061" y="3286539"/>
            <a:ext cx="3750365" cy="1941442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SET GOAL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09B689-03C1-41DA-80CC-3CF72BED7169}"/>
              </a:ext>
            </a:extLst>
          </p:cNvPr>
          <p:cNvGrpSpPr/>
          <p:nvPr/>
        </p:nvGrpSpPr>
        <p:grpSpPr>
          <a:xfrm>
            <a:off x="94630" y="5701582"/>
            <a:ext cx="12027796" cy="1111320"/>
            <a:chOff x="94630" y="5701582"/>
            <a:chExt cx="12027796" cy="11113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22F75E-85EB-484B-A0BA-02458ED87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226" y="5751517"/>
              <a:ext cx="2311200" cy="10473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89D0AA-7AF2-48C4-9400-E94D12D13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0" y="5701582"/>
              <a:ext cx="1111320" cy="111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3337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160</Words>
  <Application>Microsoft Office PowerPoint</Application>
  <PresentationFormat>Widescreen</PresentationFormat>
  <Paragraphs>69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Bradley Hand ITC</vt:lpstr>
      <vt:lpstr>Calibri</vt:lpstr>
      <vt:lpstr>Calibri Light</vt:lpstr>
      <vt:lpstr>Office Theme</vt:lpstr>
      <vt:lpstr>PowerPoint Presentation</vt:lpstr>
      <vt:lpstr>EMPLOYABILITY SKILLS</vt:lpstr>
      <vt:lpstr>IMPORTANCE OF  EMPLOYABILITY SKILLS</vt:lpstr>
      <vt:lpstr>HOW TO IMPROVE EMPLOYABILITY SKILLS</vt:lpstr>
      <vt:lpstr>IDENTIFY YOUR SKILLS &amp; CAPABILITIES</vt:lpstr>
      <vt:lpstr>SKILL</vt:lpstr>
      <vt:lpstr>PowerPoint Presentation</vt:lpstr>
      <vt:lpstr>START FROM LITTLE</vt:lpstr>
      <vt:lpstr>SET GOAL</vt:lpstr>
      <vt:lpstr>PowerPoint Presentation</vt:lpstr>
      <vt:lpstr>CHOOSE THE RIGHT WAY</vt:lpstr>
      <vt:lpstr>DON’T WAIT FOR A JOB     ASK FOR A WORK</vt:lpstr>
      <vt:lpstr>EVALUATE YOUR GROWTH </vt:lpstr>
      <vt:lpstr>PowerPoint Presentation</vt:lpstr>
      <vt:lpstr>SELF CONFIDENCE </vt:lpstr>
      <vt:lpstr>UNIQUENESS</vt:lpstr>
      <vt:lpstr>PowerPoint Presentation</vt:lpstr>
      <vt:lpstr>CULTIVATE YOUR DREAM</vt:lpstr>
      <vt:lpstr>SKY IS THE LIMIT</vt:lpstr>
      <vt:lpstr>NOTHING IS IMPOSSIBLE</vt:lpstr>
      <vt:lpstr>NETWORKING</vt:lpstr>
      <vt:lpstr>TEAMWORK</vt:lpstr>
      <vt:lpstr>SOLUTION</vt:lpstr>
      <vt:lpstr>CREATIVE</vt:lpstr>
      <vt:lpstr>PowerPoint Presentation</vt:lpstr>
      <vt:lpstr>CATCH OPPORTUNITY IN RIGHT TIME</vt:lpstr>
      <vt:lpstr>MULTITASKING </vt:lpstr>
      <vt:lpstr>PowerPoint Presentation</vt:lpstr>
      <vt:lpstr>‘NO’</vt:lpstr>
      <vt:lpstr>BE PATIENT </vt:lpstr>
      <vt:lpstr>TAKE REVENGE BY RESULT</vt:lpstr>
      <vt:lpstr>ENJOY YOUR WORK</vt:lpstr>
      <vt:lpstr>WORLD IS IN YOUR HAND</vt:lpstr>
      <vt:lpstr>BE POSITIVE</vt:lpstr>
      <vt:lpstr>FAITH IN ALMIGHTY</vt:lpstr>
      <vt:lpstr>AVOID CRITICISM </vt:lpstr>
      <vt:lpstr>RESPECT   PARENTS  &amp;  FAMILY</vt:lpstr>
      <vt:lpstr>PowerPoint Presentation</vt:lpstr>
      <vt:lpstr>TO SAY ‘SORRY’  IS AN ART</vt:lpstr>
      <vt:lpstr>PowerPoint Presentation</vt:lpstr>
      <vt:lpstr>PowerPoint Presentation</vt:lpstr>
      <vt:lpstr>Q &amp; 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in Career</dc:title>
  <dc:creator>DIU</dc:creator>
  <cp:lastModifiedBy>DIU</cp:lastModifiedBy>
  <cp:revision>117</cp:revision>
  <cp:lastPrinted>2017-10-19T07:32:22Z</cp:lastPrinted>
  <dcterms:created xsi:type="dcterms:W3CDTF">2017-09-24T13:45:37Z</dcterms:created>
  <dcterms:modified xsi:type="dcterms:W3CDTF">2017-10-19T08:40:39Z</dcterms:modified>
</cp:coreProperties>
</file>